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2E630-B81A-47AE-B860-4B5699DA8AD4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2C032-2715-4244-BAEE-0830FC512B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-142665"/>
            <a:ext cx="826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70345"/>
            <a:ext cx="74364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 CỦA NAI NHỎ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Ban cua Nai 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80" y="3124200"/>
            <a:ext cx="3358039" cy="3280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KC Ban cua Nai 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14500"/>
            <a:ext cx="872490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571500"/>
            <a:ext cx="4393383" cy="5601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title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"/>
            <a:ext cx="5090161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title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90" y="152400"/>
            <a:ext cx="5140166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26986"/>
            <a:ext cx="84963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thong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84963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4963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LUUTHUHIEN</dc:creator>
  <cp:lastModifiedBy>Dang Le Phan Danh</cp:lastModifiedBy>
  <cp:revision>6</cp:revision>
  <dcterms:created xsi:type="dcterms:W3CDTF">2010-09-05T13:59:11Z</dcterms:created>
  <dcterms:modified xsi:type="dcterms:W3CDTF">2016-09-18T05:55:06Z</dcterms:modified>
</cp:coreProperties>
</file>